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29785-C24C-4CA9-106A-3EFA59E8F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669EC9-4CCA-7415-8FA3-131048D36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D3773-A97E-8D82-4956-4CBD521A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761696-D431-4638-1178-F5DE4D3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55B9D8-BD21-C52E-53A4-559640F0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3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1E8E4-3581-02BA-5162-EFC1E41C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202444-8F9A-27C9-5DAE-5947BAC56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4537D-C768-420D-F70D-6A49C955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C03E17-B925-60DC-EAD7-C67686B9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F26EC-B6C1-D4CE-3E2A-98DB2237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4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6065DE-2999-048B-6F0C-804C1FF4B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197F61-2AAC-86D0-F23F-9787898E1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9234C2-F94A-39AC-8AEE-1FBDB925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A5F5B3-753F-91D7-978B-2986A61D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D06C3F-9E3B-C0DE-20D7-A796540A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96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45280-20FB-1ABF-3045-5E8F495A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3196A-4346-2160-62D4-A398DD022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022167-C296-97DE-67B1-1FAF728E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5CD77D-5ACE-8B31-9013-11081502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3F9D3-A21C-F830-D5F0-3DEA8DE0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5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EBD41-452F-096A-8082-5C2F2F2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C35BC-64F0-F2EF-8BEB-0EE6AE7C8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0C5D99-7E8B-F169-D93F-AEA6F9D4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D55314-6E56-915E-F384-B6AF6193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BF468A-9AC9-9590-7D8C-C09FDFF5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0A7F6-07D3-3C73-8138-5EEAE7F3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D197C8-B748-BF29-5414-46C99E402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24CF20-90B2-13D9-7ADF-96C25CD4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FC1F89-99EC-A176-26B0-A3B8F5D2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A0704F-872E-AAC9-82DB-E235473D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4EEB3-9A92-ED2D-95F6-004EB867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5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B918-463D-8B5A-3C72-99ECC121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99176-0FBC-C110-D3AB-5E1B408DF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E67DF3-93AD-2CF0-1777-10EE7EF9F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3229E0-12D2-452B-EE1E-991536C84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B09460-F420-8925-0C6B-7D24EE15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3F4223-AF08-D125-C05C-428FC94D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822EB0-1C8D-99AE-BDDF-482A5C46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457BA1-CD04-AE23-5453-3C9C23E55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4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62998-1CF7-0D20-A5C0-B45F3A47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FDC3AB-7B88-0484-9F9C-F3F08F4D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7C5075-7EE6-B558-BFE4-2B09B860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AEBB6D-022B-928F-9138-7F9DC43B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4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4943D9-397E-4054-56BB-A9F1F266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728DA2-85C1-3305-837E-95C40327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F23C90-AE29-DEB0-7EBD-9BB7A8FF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7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B550-F42E-2A7E-1827-F4C2EEBB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8C0F4-9E00-8C96-6D08-758C145E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3BA9BF-1FA8-1B5E-EA03-B98965E7D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705B06-4B6C-3FBC-7D14-9D8EA506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0F41F-F027-49A8-976A-BFF83AEF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8D1F89-F5E8-5E54-3612-48AFE86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8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823D4-73DE-87CD-FD4F-9829B7F3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D91866-5282-93A6-E5C3-8DB8C00F5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77B741-AFD7-BF2E-FD80-A497CBCDB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5DD1C3-3D3E-EC77-EA99-D3286EAC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9DE9D9-B7D2-CE75-19E8-5AF18745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A4A5B-EE41-498C-40FF-5BD08E24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ED0EB-7551-B76E-51DD-6AA7C7F9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59FCB-0C0C-9774-B075-F14AA4245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AE85A6-142D-5414-2314-408F77516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D8A04-E91A-D965-4343-125B9585E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919DCB-B751-0DBA-86F8-C9650CBF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0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492179F-1D02-A953-54CD-32418872B4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18" y="176375"/>
            <a:ext cx="1066800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6BB1B7-2D75-826D-DF38-918377D9D972}"/>
              </a:ext>
            </a:extLst>
          </p:cNvPr>
          <p:cNvSpPr txBox="1"/>
          <p:nvPr/>
        </p:nvSpPr>
        <p:spPr>
          <a:xfrm>
            <a:off x="-181252" y="1423118"/>
            <a:ext cx="31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информирует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6E021-66BB-E822-7D2A-FDDD48B02534}"/>
              </a:ext>
            </a:extLst>
          </p:cNvPr>
          <p:cNvSpPr txBox="1"/>
          <p:nvPr/>
        </p:nvSpPr>
        <p:spPr>
          <a:xfrm>
            <a:off x="190725" y="2800558"/>
            <a:ext cx="2490331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«Принудительные меры воспитательного воздействия как иные меры уголовно-правового характера»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96B2FD-F25D-6824-A443-155B990820A7}"/>
              </a:ext>
            </a:extLst>
          </p:cNvPr>
          <p:cNvSpPr txBox="1"/>
          <p:nvPr/>
        </p:nvSpPr>
        <p:spPr>
          <a:xfrm>
            <a:off x="3090022" y="674400"/>
            <a:ext cx="88060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 законодательство Российской Федерации (часть 2 статьи 87, статьи 90 - 92 УК РФ</a:t>
            </a:r>
            <a:r>
              <a:rPr lang="ru-R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в отношении несовершеннолетних, совершивших преступление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предусматривает возможность применения принудительных мер воспитательного воздействия.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К принудительным мерам воспитательного воздействия законодатель относит такие, как предупреждение, передача под надзор родителей или лиц их заменяющих, либо специализированного государственного органа, возложение обязанности загладить причиненный вред, ограничение досуга и установление особых требований к поведению несовершеннолетнего.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Следователь с согласия руководителя следственного органа, а также дознаватель с согласия прокурора вправе вынести постановление о прекращении уголовного преследования и возбуждении перед судом ходатайства о применении к несовершеннолетнему обвиняемому принудительной меры воспитательного воздействия. Но указанные право и обязанность должностных лиц возникают при условии, что в ходе предварительного расследования уголовного дела о преступлении небольшой или средней тяжести будет установлена возможность исправления несовершеннолетнего без применения наказания.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При рассмотрении уголовного дела о преступлении небольшой или средней тяжести суд вправе, постановив обвинительный приговор, освободить несовершеннолетнего от наказания и применить к нему принудительные меры воспитательного воздействия. В таком случае суд постановляет обвинительный приговор без назначения наказания.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Если несовершеннолетний за совершение преступления средней тяжести, а также тяжкого преступления осужден к лишению свободы, суд вправе освободить его, за исключением лиц, перечисленных в части 5 статьи 92 УК РФ, от отбывания назначенного наказания с помещением в специальное учебно-воспитательное учреждение закрытого типа.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6C9A26-5827-A49D-06C2-B27704930981}"/>
              </a:ext>
            </a:extLst>
          </p:cNvPr>
          <p:cNvSpPr txBox="1"/>
          <p:nvPr/>
        </p:nvSpPr>
        <p:spPr>
          <a:xfrm>
            <a:off x="226829" y="4263116"/>
            <a:ext cx="2454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Усть-Джегутинская межрайонная прокуратура КЧР, тел. +7 (87875) 7-24-64</a:t>
            </a:r>
          </a:p>
        </p:txBody>
      </p:sp>
    </p:spTree>
    <p:extLst>
      <p:ext uri="{BB962C8B-B14F-4D97-AF65-F5344CB8AC3E}">
        <p14:creationId xmlns:p14="http://schemas.microsoft.com/office/powerpoint/2010/main" val="501204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26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Милана Жигунова</dc:creator>
  <cp:lastModifiedBy>Мадина</cp:lastModifiedBy>
  <cp:revision>10</cp:revision>
  <dcterms:created xsi:type="dcterms:W3CDTF">2022-12-25T11:31:08Z</dcterms:created>
  <dcterms:modified xsi:type="dcterms:W3CDTF">2022-12-27T17:01:36Z</dcterms:modified>
</cp:coreProperties>
</file>